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6" r:id="rId2"/>
    <p:sldId id="304" r:id="rId3"/>
    <p:sldId id="305" r:id="rId4"/>
    <p:sldId id="306" r:id="rId5"/>
    <p:sldId id="307" r:id="rId6"/>
    <p:sldId id="309" r:id="rId7"/>
    <p:sldId id="310" r:id="rId8"/>
    <p:sldId id="311" r:id="rId9"/>
    <p:sldId id="316" r:id="rId10"/>
    <p:sldId id="312" r:id="rId11"/>
    <p:sldId id="308" r:id="rId12"/>
    <p:sldId id="314" r:id="rId13"/>
    <p:sldId id="317" r:id="rId14"/>
    <p:sldId id="319" r:id="rId15"/>
    <p:sldId id="313" r:id="rId16"/>
    <p:sldId id="321" r:id="rId17"/>
    <p:sldId id="318" r:id="rId18"/>
    <p:sldId id="315" r:id="rId19"/>
    <p:sldId id="320" r:id="rId20"/>
    <p:sldId id="268" r:id="rId21"/>
  </p:sldIdLst>
  <p:sldSz cx="9906000" cy="6858000" type="A4"/>
  <p:notesSz cx="10021888" cy="688816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CC"/>
    <a:srgbClr val="FF9933"/>
    <a:srgbClr val="66CCFF"/>
    <a:srgbClr val="0000FF"/>
    <a:srgbClr val="FFFFCC"/>
    <a:srgbClr val="66FFFF"/>
    <a:srgbClr val="9933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132" autoAdjust="0"/>
    <p:restoredTop sz="94660"/>
  </p:normalViewPr>
  <p:slideViewPr>
    <p:cSldViewPr snapToGrid="0">
      <p:cViewPr varScale="1">
        <p:scale>
          <a:sx n="74" d="100"/>
          <a:sy n="74" d="100"/>
        </p:scale>
        <p:origin x="102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343400" cy="3460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5676900" y="0"/>
            <a:ext cx="4343400" cy="346075"/>
          </a:xfrm>
          <a:prstGeom prst="rect">
            <a:avLst/>
          </a:prstGeom>
        </p:spPr>
        <p:txBody>
          <a:bodyPr vert="horz" lIns="91440" tIns="45720" rIns="91440" bIns="45720" rtlCol="0"/>
          <a:lstStyle>
            <a:lvl1pPr algn="r">
              <a:defRPr sz="1200"/>
            </a:lvl1pPr>
          </a:lstStyle>
          <a:p>
            <a:fld id="{798F8BAA-83E6-4AAE-A993-23FEC84E3051}" type="datetimeFigureOut">
              <a:rPr kumimoji="1" lang="ja-JP" altLang="en-US" smtClean="0"/>
              <a:t>2020/12/4</a:t>
            </a:fld>
            <a:endParaRPr kumimoji="1" lang="ja-JP" altLang="en-US"/>
          </a:p>
        </p:txBody>
      </p:sp>
      <p:sp>
        <p:nvSpPr>
          <p:cNvPr id="4" name="スライド イメージ プレースホルダー 3"/>
          <p:cNvSpPr>
            <a:spLocks noGrp="1" noRot="1" noChangeAspect="1"/>
          </p:cNvSpPr>
          <p:nvPr>
            <p:ph type="sldImg" idx="2"/>
          </p:nvPr>
        </p:nvSpPr>
        <p:spPr>
          <a:xfrm>
            <a:off x="3330575" y="860425"/>
            <a:ext cx="3360738" cy="2325688"/>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1001713" y="3314700"/>
            <a:ext cx="8018462" cy="2713038"/>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6542088"/>
            <a:ext cx="4343400" cy="3460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676900" y="6542088"/>
            <a:ext cx="4343400" cy="346075"/>
          </a:xfrm>
          <a:prstGeom prst="rect">
            <a:avLst/>
          </a:prstGeom>
        </p:spPr>
        <p:txBody>
          <a:bodyPr vert="horz" lIns="91440" tIns="45720" rIns="91440" bIns="45720" rtlCol="0" anchor="b"/>
          <a:lstStyle>
            <a:lvl1pPr algn="r">
              <a:defRPr sz="1200"/>
            </a:lvl1pPr>
          </a:lstStyle>
          <a:p>
            <a:fld id="{673C934F-FAE0-4A8C-8466-C4C061BBCF88}" type="slidenum">
              <a:rPr kumimoji="1" lang="ja-JP" altLang="en-US" smtClean="0"/>
              <a:t>‹#›</a:t>
            </a:fld>
            <a:endParaRPr kumimoji="1" lang="ja-JP" altLang="en-US"/>
          </a:p>
        </p:txBody>
      </p:sp>
    </p:spTree>
    <p:extLst>
      <p:ext uri="{BB962C8B-B14F-4D97-AF65-F5344CB8AC3E}">
        <p14:creationId xmlns:p14="http://schemas.microsoft.com/office/powerpoint/2010/main" val="32821356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err="1" smtClean="0"/>
              <a:t>．</a:t>
            </a:r>
            <a:r>
              <a:rPr lang="ja-JP" altLang="en-US" dirty="0" smtClean="0"/>
              <a:t>　聖霊はイエス様を信じるすべての人々の内に住んでおられます</a:t>
            </a:r>
            <a:br>
              <a:rPr lang="ja-JP" altLang="en-US" dirty="0" smtClean="0"/>
            </a:br>
            <a:r>
              <a:rPr lang="ja-JP" altLang="en-US" dirty="0" smtClean="0"/>
              <a:t>Ｃ．　イエス様を信じた人は神様のものであってもはや自分自身のものではありません</a:t>
            </a:r>
            <a:endParaRPr kumimoji="1" lang="ja-JP" altLang="en-US" dirty="0"/>
          </a:p>
        </p:txBody>
      </p:sp>
      <p:sp>
        <p:nvSpPr>
          <p:cNvPr id="4" name="スライド番号プレースホルダー 3"/>
          <p:cNvSpPr>
            <a:spLocks noGrp="1"/>
          </p:cNvSpPr>
          <p:nvPr>
            <p:ph type="sldNum" sz="quarter" idx="10"/>
          </p:nvPr>
        </p:nvSpPr>
        <p:spPr/>
        <p:txBody>
          <a:bodyPr/>
          <a:lstStyle/>
          <a:p>
            <a:fld id="{1E7F12D8-E846-45C7-BE7C-E4D35D1A794F}" type="slidenum">
              <a:rPr lang="ja-JP" altLang="en-US" smtClean="0">
                <a:solidFill>
                  <a:prstClr val="black"/>
                </a:solidFill>
              </a:rPr>
              <a:pPr/>
              <a:t>20</a:t>
            </a:fld>
            <a:endParaRPr lang="ja-JP" altLang="en-US">
              <a:solidFill>
                <a:prstClr val="black"/>
              </a:solidFill>
            </a:endParaRPr>
          </a:p>
        </p:txBody>
      </p:sp>
    </p:spTree>
    <p:extLst>
      <p:ext uri="{BB962C8B-B14F-4D97-AF65-F5344CB8AC3E}">
        <p14:creationId xmlns:p14="http://schemas.microsoft.com/office/powerpoint/2010/main" val="263735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2723EC2F-A210-4EEF-AE0A-7E8B8E0F5BF3}" type="datetimeFigureOut">
              <a:rPr kumimoji="1" lang="ja-JP" altLang="en-US" smtClean="0"/>
              <a:t>2020/12/4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61E7A68-596B-4004-B2EB-295E317AE0D6}" type="slidenum">
              <a:rPr kumimoji="1" lang="ja-JP" altLang="en-US" smtClean="0"/>
              <a:t>‹#›</a:t>
            </a:fld>
            <a:endParaRPr kumimoji="1" lang="ja-JP" altLang="en-US"/>
          </a:p>
        </p:txBody>
      </p:sp>
    </p:spTree>
    <p:extLst>
      <p:ext uri="{BB962C8B-B14F-4D97-AF65-F5344CB8AC3E}">
        <p14:creationId xmlns:p14="http://schemas.microsoft.com/office/powerpoint/2010/main" val="28029677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2723EC2F-A210-4EEF-AE0A-7E8B8E0F5BF3}" type="datetimeFigureOut">
              <a:rPr kumimoji="1" lang="ja-JP" altLang="en-US" smtClean="0"/>
              <a:t>2020/12/4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61E7A68-596B-4004-B2EB-295E317AE0D6}" type="slidenum">
              <a:rPr kumimoji="1" lang="ja-JP" altLang="en-US" smtClean="0"/>
              <a:t>‹#›</a:t>
            </a:fld>
            <a:endParaRPr kumimoji="1" lang="ja-JP" altLang="en-US"/>
          </a:p>
        </p:txBody>
      </p:sp>
    </p:spTree>
    <p:extLst>
      <p:ext uri="{BB962C8B-B14F-4D97-AF65-F5344CB8AC3E}">
        <p14:creationId xmlns:p14="http://schemas.microsoft.com/office/powerpoint/2010/main" val="2928523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2723EC2F-A210-4EEF-AE0A-7E8B8E0F5BF3}" type="datetimeFigureOut">
              <a:rPr kumimoji="1" lang="ja-JP" altLang="en-US" smtClean="0"/>
              <a:t>2020/12/4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61E7A68-596B-4004-B2EB-295E317AE0D6}" type="slidenum">
              <a:rPr kumimoji="1" lang="ja-JP" altLang="en-US" smtClean="0"/>
              <a:t>‹#›</a:t>
            </a:fld>
            <a:endParaRPr kumimoji="1" lang="ja-JP" altLang="en-US"/>
          </a:p>
        </p:txBody>
      </p:sp>
    </p:spTree>
    <p:extLst>
      <p:ext uri="{BB962C8B-B14F-4D97-AF65-F5344CB8AC3E}">
        <p14:creationId xmlns:p14="http://schemas.microsoft.com/office/powerpoint/2010/main" val="700576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2723EC2F-A210-4EEF-AE0A-7E8B8E0F5BF3}" type="datetimeFigureOut">
              <a:rPr kumimoji="1" lang="ja-JP" altLang="en-US" smtClean="0"/>
              <a:t>2020/12/4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61E7A68-596B-4004-B2EB-295E317AE0D6}" type="slidenum">
              <a:rPr kumimoji="1" lang="ja-JP" altLang="en-US" smtClean="0"/>
              <a:t>‹#›</a:t>
            </a:fld>
            <a:endParaRPr kumimoji="1" lang="ja-JP" altLang="en-US"/>
          </a:p>
        </p:txBody>
      </p:sp>
    </p:spTree>
    <p:extLst>
      <p:ext uri="{BB962C8B-B14F-4D97-AF65-F5344CB8AC3E}">
        <p14:creationId xmlns:p14="http://schemas.microsoft.com/office/powerpoint/2010/main" val="487203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2723EC2F-A210-4EEF-AE0A-7E8B8E0F5BF3}" type="datetimeFigureOut">
              <a:rPr kumimoji="1" lang="ja-JP" altLang="en-US" smtClean="0"/>
              <a:t>2020/12/4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61E7A68-596B-4004-B2EB-295E317AE0D6}" type="slidenum">
              <a:rPr kumimoji="1" lang="ja-JP" altLang="en-US" smtClean="0"/>
              <a:t>‹#›</a:t>
            </a:fld>
            <a:endParaRPr kumimoji="1" lang="ja-JP" altLang="en-US"/>
          </a:p>
        </p:txBody>
      </p:sp>
    </p:spTree>
    <p:extLst>
      <p:ext uri="{BB962C8B-B14F-4D97-AF65-F5344CB8AC3E}">
        <p14:creationId xmlns:p14="http://schemas.microsoft.com/office/powerpoint/2010/main" val="3620006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2723EC2F-A210-4EEF-AE0A-7E8B8E0F5BF3}" type="datetimeFigureOut">
              <a:rPr kumimoji="1" lang="ja-JP" altLang="en-US" smtClean="0"/>
              <a:t>2020/12/4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61E7A68-596B-4004-B2EB-295E317AE0D6}" type="slidenum">
              <a:rPr kumimoji="1" lang="ja-JP" altLang="en-US" smtClean="0"/>
              <a:t>‹#›</a:t>
            </a:fld>
            <a:endParaRPr kumimoji="1" lang="ja-JP" altLang="en-US"/>
          </a:p>
        </p:txBody>
      </p:sp>
    </p:spTree>
    <p:extLst>
      <p:ext uri="{BB962C8B-B14F-4D97-AF65-F5344CB8AC3E}">
        <p14:creationId xmlns:p14="http://schemas.microsoft.com/office/powerpoint/2010/main" val="1299293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2723EC2F-A210-4EEF-AE0A-7E8B8E0F5BF3}" type="datetimeFigureOut">
              <a:rPr kumimoji="1" lang="ja-JP" altLang="en-US" smtClean="0"/>
              <a:t>2020/12/4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361E7A68-596B-4004-B2EB-295E317AE0D6}" type="slidenum">
              <a:rPr kumimoji="1" lang="ja-JP" altLang="en-US" smtClean="0"/>
              <a:t>‹#›</a:t>
            </a:fld>
            <a:endParaRPr kumimoji="1" lang="ja-JP" altLang="en-US"/>
          </a:p>
        </p:txBody>
      </p:sp>
    </p:spTree>
    <p:extLst>
      <p:ext uri="{BB962C8B-B14F-4D97-AF65-F5344CB8AC3E}">
        <p14:creationId xmlns:p14="http://schemas.microsoft.com/office/powerpoint/2010/main" val="2559102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2723EC2F-A210-4EEF-AE0A-7E8B8E0F5BF3}" type="datetimeFigureOut">
              <a:rPr kumimoji="1" lang="ja-JP" altLang="en-US" smtClean="0"/>
              <a:t>2020/12/4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61E7A68-596B-4004-B2EB-295E317AE0D6}" type="slidenum">
              <a:rPr kumimoji="1" lang="ja-JP" altLang="en-US" smtClean="0"/>
              <a:t>‹#›</a:t>
            </a:fld>
            <a:endParaRPr kumimoji="1" lang="ja-JP" altLang="en-US"/>
          </a:p>
        </p:txBody>
      </p:sp>
    </p:spTree>
    <p:extLst>
      <p:ext uri="{BB962C8B-B14F-4D97-AF65-F5344CB8AC3E}">
        <p14:creationId xmlns:p14="http://schemas.microsoft.com/office/powerpoint/2010/main" val="3518486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23EC2F-A210-4EEF-AE0A-7E8B8E0F5BF3}" type="datetimeFigureOut">
              <a:rPr kumimoji="1" lang="ja-JP" altLang="en-US" smtClean="0"/>
              <a:t>2020/12/4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61E7A68-596B-4004-B2EB-295E317AE0D6}" type="slidenum">
              <a:rPr kumimoji="1" lang="ja-JP" altLang="en-US" smtClean="0"/>
              <a:t>‹#›</a:t>
            </a:fld>
            <a:endParaRPr kumimoji="1" lang="ja-JP" altLang="en-US"/>
          </a:p>
        </p:txBody>
      </p:sp>
    </p:spTree>
    <p:extLst>
      <p:ext uri="{BB962C8B-B14F-4D97-AF65-F5344CB8AC3E}">
        <p14:creationId xmlns:p14="http://schemas.microsoft.com/office/powerpoint/2010/main" val="1005483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2723EC2F-A210-4EEF-AE0A-7E8B8E0F5BF3}" type="datetimeFigureOut">
              <a:rPr kumimoji="1" lang="ja-JP" altLang="en-US" smtClean="0"/>
              <a:t>2020/12/4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61E7A68-596B-4004-B2EB-295E317AE0D6}" type="slidenum">
              <a:rPr kumimoji="1" lang="ja-JP" altLang="en-US" smtClean="0"/>
              <a:t>‹#›</a:t>
            </a:fld>
            <a:endParaRPr kumimoji="1" lang="ja-JP" altLang="en-US"/>
          </a:p>
        </p:txBody>
      </p:sp>
    </p:spTree>
    <p:extLst>
      <p:ext uri="{BB962C8B-B14F-4D97-AF65-F5344CB8AC3E}">
        <p14:creationId xmlns:p14="http://schemas.microsoft.com/office/powerpoint/2010/main" val="4009996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2723EC2F-A210-4EEF-AE0A-7E8B8E0F5BF3}" type="datetimeFigureOut">
              <a:rPr kumimoji="1" lang="ja-JP" altLang="en-US" smtClean="0"/>
              <a:t>2020/12/4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61E7A68-596B-4004-B2EB-295E317AE0D6}" type="slidenum">
              <a:rPr kumimoji="1" lang="ja-JP" altLang="en-US" smtClean="0"/>
              <a:t>‹#›</a:t>
            </a:fld>
            <a:endParaRPr kumimoji="1" lang="ja-JP" altLang="en-US"/>
          </a:p>
        </p:txBody>
      </p:sp>
    </p:spTree>
    <p:extLst>
      <p:ext uri="{BB962C8B-B14F-4D97-AF65-F5344CB8AC3E}">
        <p14:creationId xmlns:p14="http://schemas.microsoft.com/office/powerpoint/2010/main" val="34968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23EC2F-A210-4EEF-AE0A-7E8B8E0F5BF3}" type="datetimeFigureOut">
              <a:rPr kumimoji="1" lang="ja-JP" altLang="en-US" smtClean="0"/>
              <a:t>2020/12/4</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1E7A68-596B-4004-B2EB-295E317AE0D6}" type="slidenum">
              <a:rPr kumimoji="1" lang="ja-JP" altLang="en-US" smtClean="0"/>
              <a:t>‹#›</a:t>
            </a:fld>
            <a:endParaRPr kumimoji="1" lang="ja-JP" altLang="en-US"/>
          </a:p>
        </p:txBody>
      </p:sp>
    </p:spTree>
    <p:extLst>
      <p:ext uri="{BB962C8B-B14F-4D97-AF65-F5344CB8AC3E}">
        <p14:creationId xmlns:p14="http://schemas.microsoft.com/office/powerpoint/2010/main" val="27100233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0" y="388268"/>
            <a:ext cx="9144000" cy="1144319"/>
          </a:xfrm>
        </p:spPr>
        <p:txBody>
          <a:bodyPr/>
          <a:lstStyle/>
          <a:p>
            <a:r>
              <a:rPr lang="ja-JP" altLang="en-US" dirty="0"/>
              <a:t>マタイ</a:t>
            </a:r>
            <a:r>
              <a:rPr lang="ja-JP" altLang="en-US" dirty="0" smtClean="0"/>
              <a:t>　</a:t>
            </a:r>
            <a:r>
              <a:rPr lang="ja-JP" altLang="en-US" dirty="0"/>
              <a:t>８</a:t>
            </a:r>
            <a:r>
              <a:rPr lang="ja-JP" altLang="en-US" dirty="0" smtClean="0"/>
              <a:t>話</a:t>
            </a:r>
            <a:endParaRPr kumimoji="1" lang="ja-JP" altLang="en-US" dirty="0"/>
          </a:p>
        </p:txBody>
      </p:sp>
      <p:sp>
        <p:nvSpPr>
          <p:cNvPr id="3" name="サブタイトル 2"/>
          <p:cNvSpPr>
            <a:spLocks noGrp="1"/>
          </p:cNvSpPr>
          <p:nvPr>
            <p:ph type="subTitle" idx="1"/>
          </p:nvPr>
        </p:nvSpPr>
        <p:spPr>
          <a:xfrm>
            <a:off x="0" y="5563672"/>
            <a:ext cx="9144000" cy="736353"/>
          </a:xfrm>
        </p:spPr>
        <p:txBody>
          <a:bodyPr>
            <a:normAutofit/>
          </a:bodyPr>
          <a:lstStyle/>
          <a:p>
            <a:r>
              <a:rPr lang="ja-JP" altLang="en-US" sz="4400" b="1" dirty="0"/>
              <a:t>マタイ２２：３４～４０</a:t>
            </a:r>
            <a:r>
              <a:rPr lang="ja-JP" altLang="en-US" sz="4400" dirty="0"/>
              <a:t> </a:t>
            </a:r>
          </a:p>
        </p:txBody>
      </p:sp>
      <p:sp>
        <p:nvSpPr>
          <p:cNvPr id="5" name="タイトル 1"/>
          <p:cNvSpPr txBox="1">
            <a:spLocks/>
          </p:cNvSpPr>
          <p:nvPr/>
        </p:nvSpPr>
        <p:spPr>
          <a:xfrm>
            <a:off x="-446468" y="3434615"/>
            <a:ext cx="10515600" cy="132556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6600" b="1" dirty="0" smtClean="0"/>
              <a:t>いちばん</a:t>
            </a:r>
            <a:endParaRPr lang="en-US" altLang="ja-JP" sz="6600" b="1" dirty="0" smtClean="0"/>
          </a:p>
          <a:p>
            <a:r>
              <a:rPr lang="ja-JP" altLang="en-US" sz="6600" b="1" dirty="0" smtClean="0"/>
              <a:t>たいせつなこ</a:t>
            </a:r>
            <a:r>
              <a:rPr lang="ja-JP" altLang="en-US" sz="6600" b="1" dirty="0"/>
              <a:t>と</a:t>
            </a:r>
          </a:p>
        </p:txBody>
      </p:sp>
    </p:spTree>
    <p:extLst>
      <p:ext uri="{BB962C8B-B14F-4D97-AF65-F5344CB8AC3E}">
        <p14:creationId xmlns:p14="http://schemas.microsoft.com/office/powerpoint/2010/main" val="28041325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18434" name="Picture 2" descr="http://ce.ag-j.or.jp/guide/2016/img/201602283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4063"/>
            <a:ext cx="9753600" cy="731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63131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19458" name="Picture 2" descr="http://ce.ag-j.or.jp/guide/2016/img/201602283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9763"/>
            <a:ext cx="9753600" cy="731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73171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1037" y="500062"/>
            <a:ext cx="9841002" cy="1325563"/>
          </a:xfrm>
        </p:spPr>
        <p:txBody>
          <a:bodyPr>
            <a:noAutofit/>
          </a:bodyPr>
          <a:lstStyle/>
          <a:p>
            <a:r>
              <a:rPr kumimoji="1" lang="ja-JP" altLang="en-US" sz="4800" dirty="0" smtClean="0"/>
              <a:t>ほんとうに</a:t>
            </a:r>
            <a:r>
              <a:rPr kumimoji="1" lang="ja-JP" altLang="en-US" sz="4800" dirty="0" err="1" smtClean="0"/>
              <a:t>たたかうあいては</a:t>
            </a:r>
            <a:r>
              <a:rPr kumimoji="1" lang="ja-JP" altLang="en-US" sz="4800" dirty="0" smtClean="0"/>
              <a:t>・・・・</a:t>
            </a:r>
            <a:endParaRPr kumimoji="1" lang="ja-JP" altLang="en-US" sz="4800" dirty="0"/>
          </a:p>
        </p:txBody>
      </p:sp>
      <p:sp>
        <p:nvSpPr>
          <p:cNvPr id="3" name="コンテンツ プレースホルダー 2"/>
          <p:cNvSpPr>
            <a:spLocks noGrp="1"/>
          </p:cNvSpPr>
          <p:nvPr>
            <p:ph idx="1"/>
          </p:nvPr>
        </p:nvSpPr>
        <p:spPr/>
        <p:txBody>
          <a:bodyPr/>
          <a:lstStyle/>
          <a:p>
            <a:endParaRPr kumimoji="1" lang="ja-JP" altLang="en-US"/>
          </a:p>
        </p:txBody>
      </p:sp>
      <p:sp>
        <p:nvSpPr>
          <p:cNvPr id="4" name="正方形/長方形 3"/>
          <p:cNvSpPr/>
          <p:nvPr/>
        </p:nvSpPr>
        <p:spPr>
          <a:xfrm>
            <a:off x="831519" y="2116162"/>
            <a:ext cx="8242962" cy="3770263"/>
          </a:xfrm>
          <a:prstGeom prst="rect">
            <a:avLst/>
          </a:prstGeom>
          <a:noFill/>
        </p:spPr>
        <p:txBody>
          <a:bodyPr wrap="none" lIns="91440" tIns="45720" rIns="91440" bIns="45720">
            <a:spAutoFit/>
          </a:bodyPr>
          <a:lstStyle/>
          <a:p>
            <a:pPr algn="ctr"/>
            <a:r>
              <a:rPr lang="ja-JP" altLang="en-US" sz="23900" b="0" cap="none" spc="0" dirty="0" smtClean="0">
                <a:ln w="0"/>
                <a:solidFill>
                  <a:schemeClr val="tx1"/>
                </a:solidFill>
                <a:effectLst>
                  <a:outerShdw blurRad="38100" dist="19050" dir="2700000" algn="tl" rotWithShape="0">
                    <a:schemeClr val="dk1">
                      <a:alpha val="40000"/>
                    </a:schemeClr>
                  </a:outerShdw>
                </a:effectLst>
              </a:rPr>
              <a:t>サタン</a:t>
            </a:r>
            <a:endParaRPr lang="ja-JP" altLang="en-US" sz="239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071425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1018508" y="5129537"/>
            <a:ext cx="7637171" cy="64745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endParaRPr kumimoji="1" lang="ja-JP" altLang="en-US"/>
          </a:p>
        </p:txBody>
      </p:sp>
      <p:sp>
        <p:nvSpPr>
          <p:cNvPr id="4" name="正方形/長方形 3"/>
          <p:cNvSpPr/>
          <p:nvPr/>
        </p:nvSpPr>
        <p:spPr>
          <a:xfrm>
            <a:off x="3590050" y="674896"/>
            <a:ext cx="2236510" cy="1323439"/>
          </a:xfrm>
          <a:prstGeom prst="rect">
            <a:avLst/>
          </a:prstGeom>
          <a:noFill/>
        </p:spPr>
        <p:txBody>
          <a:bodyPr wrap="none" lIns="91440" tIns="45720" rIns="91440" bIns="45720">
            <a:spAutoFit/>
          </a:bodyPr>
          <a:lstStyle/>
          <a:p>
            <a:pPr algn="ctr"/>
            <a:r>
              <a:rPr lang="ja-JP" altLang="en-US" sz="8000" b="0" cap="none" spc="0" dirty="0" smtClean="0">
                <a:ln w="0"/>
                <a:solidFill>
                  <a:schemeClr val="tx1"/>
                </a:solidFill>
                <a:effectLst>
                  <a:outerShdw blurRad="38100" dist="19050" dir="2700000" algn="tl" rotWithShape="0">
                    <a:schemeClr val="dk1">
                      <a:alpha val="40000"/>
                    </a:schemeClr>
                  </a:outerShdw>
                </a:effectLst>
              </a:rPr>
              <a:t>かみ</a:t>
            </a:r>
            <a:endParaRPr lang="ja-JP" altLang="en-US" sz="8000" b="0" cap="none" spc="0" dirty="0">
              <a:ln w="0"/>
              <a:solidFill>
                <a:schemeClr val="tx1"/>
              </a:solidFill>
              <a:effectLst>
                <a:outerShdw blurRad="38100" dist="19050" dir="2700000" algn="tl" rotWithShape="0">
                  <a:schemeClr val="dk1">
                    <a:alpha val="40000"/>
                  </a:schemeClr>
                </a:outerShdw>
              </a:effectLst>
            </a:endParaRPr>
          </a:p>
        </p:txBody>
      </p:sp>
      <p:sp>
        <p:nvSpPr>
          <p:cNvPr id="5" name="正方形/長方形 4"/>
          <p:cNvSpPr/>
          <p:nvPr/>
        </p:nvSpPr>
        <p:spPr>
          <a:xfrm>
            <a:off x="3004154" y="4821892"/>
            <a:ext cx="3217548" cy="1446550"/>
          </a:xfrm>
          <a:prstGeom prst="rect">
            <a:avLst/>
          </a:prstGeom>
          <a:noFill/>
        </p:spPr>
        <p:txBody>
          <a:bodyPr wrap="none" lIns="91440" tIns="45720" rIns="91440" bIns="45720">
            <a:spAutoFit/>
          </a:bodyPr>
          <a:lstStyle/>
          <a:p>
            <a:pPr algn="ctr"/>
            <a:r>
              <a:rPr lang="ja-JP" altLang="en-US" sz="8800" b="0" cap="none" spc="0" dirty="0" smtClean="0">
                <a:ln w="0"/>
                <a:solidFill>
                  <a:schemeClr val="tx1"/>
                </a:solidFill>
                <a:effectLst>
                  <a:outerShdw blurRad="38100" dist="19050" dir="2700000" algn="tl" rotWithShape="0">
                    <a:schemeClr val="dk1">
                      <a:alpha val="40000"/>
                    </a:schemeClr>
                  </a:outerShdw>
                </a:effectLst>
              </a:rPr>
              <a:t>わたし</a:t>
            </a:r>
            <a:endParaRPr lang="ja-JP" altLang="en-US" sz="8800" b="0" cap="none" spc="0" dirty="0">
              <a:ln w="0"/>
              <a:solidFill>
                <a:schemeClr val="tx1"/>
              </a:solidFill>
              <a:effectLst>
                <a:outerShdw blurRad="38100" dist="19050" dir="2700000" algn="tl" rotWithShape="0">
                  <a:schemeClr val="dk1">
                    <a:alpha val="40000"/>
                  </a:schemeClr>
                </a:outerShdw>
              </a:effectLst>
            </a:endParaRPr>
          </a:p>
        </p:txBody>
      </p:sp>
      <p:sp>
        <p:nvSpPr>
          <p:cNvPr id="6" name="正方形/長方形 5"/>
          <p:cNvSpPr/>
          <p:nvPr/>
        </p:nvSpPr>
        <p:spPr>
          <a:xfrm>
            <a:off x="4193146" y="1854558"/>
            <a:ext cx="759854" cy="3274979"/>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50" name="Picture 2" descr="シンプルな人物のシルエット | 無料のAi・PNG白黒シルエットイラスト"/>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660" y="3620014"/>
            <a:ext cx="2403756" cy="240375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シンプルな人物のシルエット | 無料のAi・PNG白黒シルエットイラスト"/>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4771" y="3533607"/>
            <a:ext cx="2403756" cy="2403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503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889719" y="4737369"/>
            <a:ext cx="7637171" cy="556036"/>
          </a:xfrm>
          <a:prstGeom prst="rect">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endParaRPr kumimoji="1" lang="ja-JP" altLang="en-US"/>
          </a:p>
        </p:txBody>
      </p:sp>
      <p:sp>
        <p:nvSpPr>
          <p:cNvPr id="4" name="正方形/長方形 3"/>
          <p:cNvSpPr/>
          <p:nvPr/>
        </p:nvSpPr>
        <p:spPr>
          <a:xfrm>
            <a:off x="3590050" y="674896"/>
            <a:ext cx="2236510" cy="1323439"/>
          </a:xfrm>
          <a:prstGeom prst="rect">
            <a:avLst/>
          </a:prstGeom>
          <a:noFill/>
        </p:spPr>
        <p:txBody>
          <a:bodyPr wrap="none" lIns="91440" tIns="45720" rIns="91440" bIns="45720">
            <a:spAutoFit/>
          </a:bodyPr>
          <a:lstStyle/>
          <a:p>
            <a:pPr algn="ctr"/>
            <a:r>
              <a:rPr lang="ja-JP" altLang="en-US" sz="8000" b="0" cap="none" spc="0" dirty="0" smtClean="0">
                <a:ln w="0"/>
                <a:solidFill>
                  <a:schemeClr val="tx1"/>
                </a:solidFill>
                <a:effectLst>
                  <a:outerShdw blurRad="38100" dist="19050" dir="2700000" algn="tl" rotWithShape="0">
                    <a:schemeClr val="dk1">
                      <a:alpha val="40000"/>
                    </a:schemeClr>
                  </a:outerShdw>
                </a:effectLst>
              </a:rPr>
              <a:t>かみ</a:t>
            </a:r>
            <a:endParaRPr lang="ja-JP" altLang="en-US" sz="8000" b="0" cap="none" spc="0" dirty="0">
              <a:ln w="0"/>
              <a:solidFill>
                <a:schemeClr val="tx1"/>
              </a:solidFill>
              <a:effectLst>
                <a:outerShdw blurRad="38100" dist="19050" dir="2700000" algn="tl" rotWithShape="0">
                  <a:schemeClr val="dk1">
                    <a:alpha val="40000"/>
                  </a:schemeClr>
                </a:outerShdw>
              </a:effectLst>
            </a:endParaRPr>
          </a:p>
        </p:txBody>
      </p:sp>
      <p:sp>
        <p:nvSpPr>
          <p:cNvPr id="5" name="正方形/長方形 4"/>
          <p:cNvSpPr/>
          <p:nvPr/>
        </p:nvSpPr>
        <p:spPr>
          <a:xfrm>
            <a:off x="3004154" y="4821892"/>
            <a:ext cx="3217548" cy="1446550"/>
          </a:xfrm>
          <a:prstGeom prst="rect">
            <a:avLst/>
          </a:prstGeom>
          <a:noFill/>
        </p:spPr>
        <p:txBody>
          <a:bodyPr wrap="none" lIns="91440" tIns="45720" rIns="91440" bIns="45720">
            <a:spAutoFit/>
          </a:bodyPr>
          <a:lstStyle/>
          <a:p>
            <a:pPr algn="ctr"/>
            <a:r>
              <a:rPr lang="ja-JP" altLang="en-US" sz="8800" b="0" cap="none" spc="0" dirty="0" smtClean="0">
                <a:ln w="0"/>
                <a:solidFill>
                  <a:schemeClr val="tx1"/>
                </a:solidFill>
                <a:effectLst>
                  <a:outerShdw blurRad="38100" dist="19050" dir="2700000" algn="tl" rotWithShape="0">
                    <a:schemeClr val="dk1">
                      <a:alpha val="40000"/>
                    </a:schemeClr>
                  </a:outerShdw>
                </a:effectLst>
              </a:rPr>
              <a:t>わたし</a:t>
            </a:r>
            <a:endParaRPr lang="ja-JP" altLang="en-US" sz="8800" b="0" cap="none" spc="0" dirty="0">
              <a:ln w="0"/>
              <a:solidFill>
                <a:schemeClr val="tx1"/>
              </a:solidFill>
              <a:effectLst>
                <a:outerShdw blurRad="38100" dist="19050" dir="2700000" algn="tl" rotWithShape="0">
                  <a:schemeClr val="dk1">
                    <a:alpha val="40000"/>
                  </a:schemeClr>
                </a:outerShdw>
              </a:effectLst>
            </a:endParaRPr>
          </a:p>
        </p:txBody>
      </p:sp>
      <p:sp>
        <p:nvSpPr>
          <p:cNvPr id="6" name="正方形/長方形 5"/>
          <p:cNvSpPr/>
          <p:nvPr/>
        </p:nvSpPr>
        <p:spPr>
          <a:xfrm flipH="1">
            <a:off x="4360574" y="1690690"/>
            <a:ext cx="695459" cy="3274979"/>
          </a:xfrm>
          <a:prstGeom prst="rect">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50" name="Picture 2" descr="シンプルな人物のシルエット | 無料のAi・PNG白黒シルエットイラスト"/>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660" y="3620014"/>
            <a:ext cx="2403756" cy="240375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シンプルな人物のシルエット | 無料のAi・PNG白黒シルエットイラスト"/>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4771" y="3533607"/>
            <a:ext cx="2403756" cy="2403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1538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20482" name="Picture 2" descr="http://ce.ag-j.or.jp/guide/2016/img/201602284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
            <a:ext cx="9753600" cy="731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22827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algn="ctr"/>
            <a:r>
              <a:rPr kumimoji="1" lang="ja-JP" altLang="en-US" sz="6600" dirty="0" smtClean="0"/>
              <a:t>じゆうをあじわうもの！</a:t>
            </a:r>
            <a:endParaRPr kumimoji="1" lang="ja-JP" altLang="en-US" sz="6600" dirty="0"/>
          </a:p>
        </p:txBody>
      </p:sp>
      <p:sp>
        <p:nvSpPr>
          <p:cNvPr id="3" name="コンテンツ プレースホルダー 2"/>
          <p:cNvSpPr>
            <a:spLocks noGrp="1"/>
          </p:cNvSpPr>
          <p:nvPr>
            <p:ph idx="1"/>
          </p:nvPr>
        </p:nvSpPr>
        <p:spPr/>
        <p:txBody>
          <a:bodyPr/>
          <a:lstStyle/>
          <a:p>
            <a:endParaRPr kumimoji="1" lang="ja-JP" altLang="en-US" dirty="0"/>
          </a:p>
        </p:txBody>
      </p:sp>
      <p:pic>
        <p:nvPicPr>
          <p:cNvPr id="1026" name="Picture 2" descr="２年縛りからの解放のイラスト | かわいいフリー素材集 いらすとや"/>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038" y="1181570"/>
            <a:ext cx="9290564" cy="6515100"/>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rot="2173406">
            <a:off x="6581529" y="2869915"/>
            <a:ext cx="1046440" cy="2443060"/>
          </a:xfrm>
          <a:prstGeom prst="rect">
            <a:avLst/>
          </a:prstGeom>
          <a:solidFill>
            <a:schemeClr val="bg1"/>
          </a:solidFill>
        </p:spPr>
        <p:txBody>
          <a:bodyPr vert="eaVert" wrap="square" rtlCol="0">
            <a:spAutoFit/>
          </a:bodyPr>
          <a:lstStyle/>
          <a:p>
            <a:r>
              <a:rPr kumimoji="1" lang="ja-JP" altLang="en-US" sz="2800" b="1" dirty="0" smtClean="0"/>
              <a:t>とらわれた　</a:t>
            </a:r>
            <a:endParaRPr kumimoji="1" lang="en-US" altLang="ja-JP" sz="2800" b="1" dirty="0" smtClean="0"/>
          </a:p>
          <a:p>
            <a:r>
              <a:rPr kumimoji="1" lang="ja-JP" altLang="en-US" sz="2800" b="1" dirty="0" smtClean="0"/>
              <a:t>かんがえ</a:t>
            </a:r>
            <a:endParaRPr kumimoji="1" lang="ja-JP" altLang="en-US" sz="2800" b="1" dirty="0"/>
          </a:p>
        </p:txBody>
      </p:sp>
      <p:sp>
        <p:nvSpPr>
          <p:cNvPr id="5" name="円/楕円 4"/>
          <p:cNvSpPr/>
          <p:nvPr/>
        </p:nvSpPr>
        <p:spPr>
          <a:xfrm>
            <a:off x="1893194" y="3825026"/>
            <a:ext cx="2524259" cy="140961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smtClean="0">
                <a:solidFill>
                  <a:sysClr val="windowText" lastClr="000000"/>
                </a:solidFill>
                <a:latin typeface="HGP創英角ｺﾞｼｯｸUB" panose="020B0900000000000000" pitchFamily="50" charset="-128"/>
                <a:ea typeface="HGP創英角ｺﾞｼｯｸUB" panose="020B0900000000000000" pitchFamily="50" charset="-128"/>
              </a:rPr>
              <a:t>みことば</a:t>
            </a:r>
            <a:endParaRPr kumimoji="1" lang="ja-JP" altLang="en-US" sz="3200" b="1" dirty="0">
              <a:solidFill>
                <a:sysClr val="windowText" lastClr="000000"/>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15265761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992750" y="4520888"/>
            <a:ext cx="7637171" cy="1462564"/>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endParaRPr kumimoji="1" lang="ja-JP" altLang="en-US"/>
          </a:p>
        </p:txBody>
      </p:sp>
      <p:sp>
        <p:nvSpPr>
          <p:cNvPr id="4" name="正方形/長方形 3"/>
          <p:cNvSpPr/>
          <p:nvPr/>
        </p:nvSpPr>
        <p:spPr>
          <a:xfrm>
            <a:off x="3590050" y="674896"/>
            <a:ext cx="2236510" cy="1323439"/>
          </a:xfrm>
          <a:prstGeom prst="rect">
            <a:avLst/>
          </a:prstGeom>
          <a:noFill/>
        </p:spPr>
        <p:txBody>
          <a:bodyPr wrap="none" lIns="91440" tIns="45720" rIns="91440" bIns="45720">
            <a:spAutoFit/>
          </a:bodyPr>
          <a:lstStyle/>
          <a:p>
            <a:pPr algn="ctr"/>
            <a:r>
              <a:rPr lang="ja-JP" altLang="en-US" sz="8000" b="0" cap="none" spc="0" dirty="0" smtClean="0">
                <a:ln w="0"/>
                <a:solidFill>
                  <a:schemeClr val="tx1"/>
                </a:solidFill>
                <a:effectLst>
                  <a:outerShdw blurRad="38100" dist="19050" dir="2700000" algn="tl" rotWithShape="0">
                    <a:schemeClr val="dk1">
                      <a:alpha val="40000"/>
                    </a:schemeClr>
                  </a:outerShdw>
                </a:effectLst>
              </a:rPr>
              <a:t>かみ</a:t>
            </a:r>
            <a:endParaRPr lang="ja-JP" altLang="en-US" sz="8000" b="0" cap="none" spc="0" dirty="0">
              <a:ln w="0"/>
              <a:solidFill>
                <a:schemeClr val="tx1"/>
              </a:solidFill>
              <a:effectLst>
                <a:outerShdw blurRad="38100" dist="19050" dir="2700000" algn="tl" rotWithShape="0">
                  <a:schemeClr val="dk1">
                    <a:alpha val="40000"/>
                  </a:schemeClr>
                </a:outerShdw>
              </a:effectLst>
            </a:endParaRPr>
          </a:p>
        </p:txBody>
      </p:sp>
      <p:sp>
        <p:nvSpPr>
          <p:cNvPr id="5" name="正方形/長方形 4"/>
          <p:cNvSpPr/>
          <p:nvPr/>
        </p:nvSpPr>
        <p:spPr>
          <a:xfrm>
            <a:off x="3004154" y="4821892"/>
            <a:ext cx="3217548" cy="1446550"/>
          </a:xfrm>
          <a:prstGeom prst="rect">
            <a:avLst/>
          </a:prstGeom>
          <a:noFill/>
        </p:spPr>
        <p:txBody>
          <a:bodyPr wrap="none" lIns="91440" tIns="45720" rIns="91440" bIns="45720">
            <a:spAutoFit/>
          </a:bodyPr>
          <a:lstStyle/>
          <a:p>
            <a:pPr algn="ctr"/>
            <a:r>
              <a:rPr lang="ja-JP" altLang="en-US" sz="8800" b="0" cap="none" spc="0" dirty="0" smtClean="0">
                <a:ln w="0"/>
                <a:solidFill>
                  <a:schemeClr val="tx1"/>
                </a:solidFill>
                <a:effectLst>
                  <a:outerShdw blurRad="38100" dist="19050" dir="2700000" algn="tl" rotWithShape="0">
                    <a:schemeClr val="dk1">
                      <a:alpha val="40000"/>
                    </a:schemeClr>
                  </a:outerShdw>
                </a:effectLst>
              </a:rPr>
              <a:t>わたし</a:t>
            </a:r>
            <a:endParaRPr lang="ja-JP" altLang="en-US" sz="8800" b="0" cap="none" spc="0" dirty="0">
              <a:ln w="0"/>
              <a:solidFill>
                <a:schemeClr val="tx1"/>
              </a:solidFill>
              <a:effectLst>
                <a:outerShdw blurRad="38100" dist="19050" dir="2700000" algn="tl" rotWithShape="0">
                  <a:schemeClr val="dk1">
                    <a:alpha val="40000"/>
                  </a:schemeClr>
                </a:outerShdw>
              </a:effectLst>
            </a:endParaRPr>
          </a:p>
        </p:txBody>
      </p:sp>
      <p:sp>
        <p:nvSpPr>
          <p:cNvPr id="6" name="正方形/長方形 5"/>
          <p:cNvSpPr/>
          <p:nvPr/>
        </p:nvSpPr>
        <p:spPr>
          <a:xfrm>
            <a:off x="3821304" y="1854558"/>
            <a:ext cx="1774001" cy="3274979"/>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50" name="Picture 2" descr="シンプルな人物のシルエット | 無料のAi・PNG白黒シルエットイラスト"/>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660" y="3620014"/>
            <a:ext cx="2403756" cy="240375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シンプルな人物のシルエット | 無料のAi・PNG白黒シルエットイラスト"/>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4771" y="3533607"/>
            <a:ext cx="2403756" cy="2403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4877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1038" y="390886"/>
            <a:ext cx="8543925" cy="690940"/>
          </a:xfrm>
          <a:solidFill>
            <a:schemeClr val="bg1"/>
          </a:solidFill>
        </p:spPr>
        <p:txBody>
          <a:bodyPr>
            <a:normAutofit fontScale="90000"/>
          </a:bodyPr>
          <a:lstStyle/>
          <a:p>
            <a:pPr algn="ctr"/>
            <a:r>
              <a:rPr kumimoji="1" lang="ja-JP" altLang="en-US" sz="6000" dirty="0" err="1" smtClean="0"/>
              <a:t>あん</a:t>
            </a:r>
            <a:r>
              <a:rPr kumimoji="1" lang="ja-JP" altLang="en-US" sz="6000" dirty="0" smtClean="0"/>
              <a:t>しょうせいく</a:t>
            </a:r>
            <a:r>
              <a:rPr lang="en-US" altLang="ja-JP" sz="6000" dirty="0"/>
              <a:t> </a:t>
            </a:r>
            <a:r>
              <a:rPr lang="en-US" altLang="ja-JP" sz="6000" dirty="0" smtClean="0"/>
              <a:t>NO</a:t>
            </a:r>
            <a:r>
              <a:rPr lang="ja-JP" altLang="en-US" sz="6000" dirty="0"/>
              <a:t>２</a:t>
            </a:r>
            <a:endParaRPr kumimoji="1" lang="ja-JP" altLang="en-US" sz="6000" dirty="0"/>
          </a:p>
        </p:txBody>
      </p:sp>
      <p:sp>
        <p:nvSpPr>
          <p:cNvPr id="3" name="コンテンツ プレースホルダー 2"/>
          <p:cNvSpPr>
            <a:spLocks noGrp="1"/>
          </p:cNvSpPr>
          <p:nvPr>
            <p:ph idx="1"/>
          </p:nvPr>
        </p:nvSpPr>
        <p:spPr>
          <a:xfrm>
            <a:off x="912858" y="1777284"/>
            <a:ext cx="8694781" cy="4327301"/>
          </a:xfrm>
          <a:solidFill>
            <a:srgbClr val="FFFF00"/>
          </a:solidFill>
        </p:spPr>
        <p:txBody>
          <a:bodyPr>
            <a:normAutofit fontScale="92500" lnSpcReduction="10000"/>
          </a:bodyPr>
          <a:lstStyle/>
          <a:p>
            <a:pPr marL="0" indent="0" algn="ctr">
              <a:buNone/>
            </a:pPr>
            <a:r>
              <a:rPr lang="en-US" altLang="ja-JP" sz="4800" dirty="0" smtClean="0"/>
              <a:t>Ⅰ</a:t>
            </a:r>
            <a:r>
              <a:rPr lang="ja-JP" altLang="en-US" sz="4800" dirty="0" smtClean="0"/>
              <a:t>コリント３しょう１６せつ</a:t>
            </a:r>
            <a:endParaRPr lang="en-US" altLang="ja-JP" sz="4800" dirty="0" smtClean="0"/>
          </a:p>
          <a:p>
            <a:pPr marL="0" indent="0" algn="ctr">
              <a:buNone/>
            </a:pPr>
            <a:r>
              <a:rPr lang="ja-JP" altLang="en-US" sz="4800" dirty="0" smtClean="0"/>
              <a:t>あなたがたは</a:t>
            </a:r>
            <a:endParaRPr lang="en-US" altLang="ja-JP" sz="4800" dirty="0" smtClean="0"/>
          </a:p>
          <a:p>
            <a:pPr marL="0" indent="0" algn="ctr">
              <a:buNone/>
            </a:pPr>
            <a:r>
              <a:rPr lang="ja-JP" altLang="en-US" sz="4800" dirty="0" smtClean="0"/>
              <a:t>かみのしんでんであり</a:t>
            </a:r>
            <a:endParaRPr lang="en-US" altLang="ja-JP" sz="4800" dirty="0" smtClean="0"/>
          </a:p>
          <a:p>
            <a:pPr marL="0" indent="0" algn="ctr">
              <a:buNone/>
            </a:pPr>
            <a:r>
              <a:rPr lang="ja-JP" altLang="en-US" sz="4800" dirty="0" smtClean="0"/>
              <a:t>かみのみたまが、</a:t>
            </a:r>
            <a:endParaRPr lang="en-US" altLang="ja-JP" sz="4800" dirty="0" smtClean="0"/>
          </a:p>
          <a:p>
            <a:pPr marL="0" indent="0" algn="ctr">
              <a:buNone/>
            </a:pPr>
            <a:r>
              <a:rPr lang="ja-JP" altLang="en-US" sz="4800" dirty="0" smtClean="0"/>
              <a:t>あなたがたにやどっていることを</a:t>
            </a:r>
            <a:endParaRPr lang="en-US" altLang="ja-JP" sz="4800" dirty="0" smtClean="0"/>
          </a:p>
          <a:p>
            <a:pPr marL="0" indent="0" algn="ctr">
              <a:buNone/>
            </a:pPr>
            <a:r>
              <a:rPr lang="ja-JP" altLang="en-US" sz="4800" dirty="0" smtClean="0"/>
              <a:t>しならないのですか？</a:t>
            </a:r>
            <a:endParaRPr lang="en-US" altLang="ja-JP" sz="4800" dirty="0"/>
          </a:p>
        </p:txBody>
      </p:sp>
    </p:spTree>
    <p:extLst>
      <p:ext uri="{BB962C8B-B14F-4D97-AF65-F5344CB8AC3E}">
        <p14:creationId xmlns:p14="http://schemas.microsoft.com/office/powerpoint/2010/main" val="29980778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27650" name="Picture 2" descr="http://ce.ag-j.or.jp/guide/2019/img/201902034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0"/>
            <a:ext cx="9753600" cy="731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71831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10242" name="Picture 2" descr="http://ce.ag-j.or.jp/guide/2016/img/201602281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753600" cy="731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14958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5122" name="Picture 2" descr="http://ce.ag-j.or.jp/guide/2012/img/201204291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935880" cy="7741990"/>
          </a:xfrm>
          <a:prstGeom prst="rect">
            <a:avLst/>
          </a:prstGeom>
          <a:noFill/>
          <a:extLst>
            <a:ext uri="{909E8E84-426E-40DD-AFC4-6F175D3DCCD1}">
              <a14:hiddenFill xmlns:a14="http://schemas.microsoft.com/office/drawing/2010/main">
                <a:solidFill>
                  <a:srgbClr val="FFFFFF"/>
                </a:solidFill>
              </a14:hiddenFill>
            </a:ext>
          </a:extLst>
        </p:spPr>
      </p:pic>
      <p:sp>
        <p:nvSpPr>
          <p:cNvPr id="4" name="正方形/長方形 3"/>
          <p:cNvSpPr/>
          <p:nvPr/>
        </p:nvSpPr>
        <p:spPr>
          <a:xfrm>
            <a:off x="5749348" y="-51515"/>
            <a:ext cx="4717958" cy="923330"/>
          </a:xfrm>
          <a:prstGeom prst="rect">
            <a:avLst/>
          </a:prstGeom>
          <a:noFill/>
        </p:spPr>
        <p:txBody>
          <a:bodyPr wrap="none" lIns="91440" tIns="45720" rIns="91440" bIns="45720">
            <a:spAutoFit/>
          </a:bodyPr>
          <a:lstStyle/>
          <a:p>
            <a:pPr algn="ctr"/>
            <a:r>
              <a:rPr lang="ja-JP" altLang="en-US" sz="5400" b="0" cap="none" spc="0" dirty="0" smtClean="0">
                <a:ln w="0"/>
                <a:solidFill>
                  <a:schemeClr val="tx1"/>
                </a:solidFill>
                <a:effectLst>
                  <a:outerShdw blurRad="38100" dist="19050" dir="2700000" algn="tl" rotWithShape="0">
                    <a:schemeClr val="dk1">
                      <a:alpha val="40000"/>
                    </a:schemeClr>
                  </a:outerShdw>
                </a:effectLst>
              </a:rPr>
              <a:t>せいれいさま！</a:t>
            </a:r>
            <a:endParaRPr lang="ja-JP" altLang="en-US"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5966059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12290" name="Picture 2" descr="http://ce.ag-j.or.jp/guide/2016/img/201602281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65127"/>
            <a:ext cx="9753600" cy="731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16423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13314" name="Picture 2" descr="http://ce.ag-j.or.jp/guide/2016/img/201602281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657727"/>
            <a:ext cx="9753600" cy="731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30555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14338" name="Picture 2" descr="http://ce.ag-j.or.jp/guide/2016/img/201602282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27908"/>
            <a:ext cx="9753600" cy="731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39640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15362" name="Picture 2" descr="http://ce.ag-j.or.jp/guide/2016/img/201602282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457200"/>
            <a:ext cx="9753600" cy="731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20220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16386" name="Picture 2" descr="http://ce.ag-j.or.jp/guide/2016/img/201602282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457200"/>
            <a:ext cx="9753600" cy="731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20931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17410" name="Picture 2" descr="http://ce.ag-j.or.jp/guide/2016/img/201602283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457200"/>
            <a:ext cx="9753600" cy="731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66861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1026" name="Picture 2" descr="農法間の不毛な争いは辞めにしない？ - おコメ博士の闇米日記"/>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1809" y="0"/>
            <a:ext cx="6556889" cy="655688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骨肉の争い】歴史上に残る兄弟のかたち │ Guidoor Media | ガイドア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74" y="1521052"/>
            <a:ext cx="2857500"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589507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768</TotalTime>
  <Words>73</Words>
  <Application>Microsoft Office PowerPoint</Application>
  <PresentationFormat>A4 210 x 297 mm</PresentationFormat>
  <Paragraphs>26</Paragraphs>
  <Slides>20</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20</vt:i4>
      </vt:variant>
    </vt:vector>
  </HeadingPairs>
  <TitlesOfParts>
    <vt:vector size="26" baseType="lpstr">
      <vt:lpstr>HGP創英角ｺﾞｼｯｸUB</vt:lpstr>
      <vt:lpstr>ＭＳ Ｐゴシック</vt:lpstr>
      <vt:lpstr>Arial</vt:lpstr>
      <vt:lpstr>Calibri</vt:lpstr>
      <vt:lpstr>Calibri Light</vt:lpstr>
      <vt:lpstr>Office テーマ</vt:lpstr>
      <vt:lpstr>マタイ　８話</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ほんとうにたたかうあいては・・・・</vt:lpstr>
      <vt:lpstr>PowerPoint プレゼンテーション</vt:lpstr>
      <vt:lpstr>PowerPoint プレゼンテーション</vt:lpstr>
      <vt:lpstr>PowerPoint プレゼンテーション</vt:lpstr>
      <vt:lpstr>じゆうをあじわうもの！</vt:lpstr>
      <vt:lpstr>PowerPoint プレゼンテーション</vt:lpstr>
      <vt:lpstr>あんしょうせいく NO２</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こうまんをすてて へりくだりなさい</dc:title>
  <dc:creator>Microsoft アカウント</dc:creator>
  <cp:lastModifiedBy>鶴見 三基也</cp:lastModifiedBy>
  <cp:revision>81</cp:revision>
  <cp:lastPrinted>2015-05-23T23:05:34Z</cp:lastPrinted>
  <dcterms:created xsi:type="dcterms:W3CDTF">2015-05-23T10:58:36Z</dcterms:created>
  <dcterms:modified xsi:type="dcterms:W3CDTF">2020-12-04T03:53:30Z</dcterms:modified>
</cp:coreProperties>
</file>